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709" autoAdjust="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990599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Bookman Old Style" pitchFamily="18" charset="0"/>
              </a:rPr>
              <a:t>Bus Transportation</a:t>
            </a:r>
            <a:endParaRPr lang="en-US" sz="2800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95400"/>
            <a:ext cx="8153400" cy="43434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A </a:t>
            </a:r>
            <a:r>
              <a:rPr lang="en-US" sz="2400" b="1" dirty="0" smtClean="0">
                <a:solidFill>
                  <a:schemeClr val="tx1"/>
                </a:solidFill>
              </a:rPr>
              <a:t>bus</a:t>
            </a:r>
            <a:r>
              <a:rPr lang="en-US" sz="2400" dirty="0" smtClean="0">
                <a:solidFill>
                  <a:schemeClr val="tx1"/>
                </a:solidFill>
              </a:rPr>
              <a:t> is a road vehicle designed to carry many </a:t>
            </a:r>
            <a:r>
              <a:rPr lang="en-US" sz="2400" dirty="0" smtClean="0">
                <a:solidFill>
                  <a:schemeClr val="tx1"/>
                </a:solidFill>
              </a:rPr>
              <a:t>passengers.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  <a:latin typeface="Bookman Old Style" pitchFamily="18" charset="0"/>
              </a:rPr>
              <a:t>Bus</a:t>
            </a:r>
            <a:r>
              <a:rPr lang="en-US" sz="2400" dirty="0" smtClean="0">
                <a:solidFill>
                  <a:schemeClr val="tx1"/>
                </a:solidFill>
                <a:latin typeface="Bookman Old Style" pitchFamily="18" charset="0"/>
              </a:rPr>
              <a:t> is a clipped form of the Latin word </a:t>
            </a:r>
            <a:r>
              <a:rPr lang="en-US" sz="2400" i="1" dirty="0" smtClean="0">
                <a:solidFill>
                  <a:schemeClr val="tx1"/>
                </a:solidFill>
                <a:latin typeface="Bookman Old Style" pitchFamily="18" charset="0"/>
              </a:rPr>
              <a:t>omnibus</a:t>
            </a:r>
            <a:r>
              <a:rPr lang="en-US" sz="2400" dirty="0" smtClean="0">
                <a:solidFill>
                  <a:schemeClr val="tx1"/>
                </a:solidFill>
                <a:latin typeface="Bookman Old Style" pitchFamily="18" charset="0"/>
              </a:rPr>
              <a:t> meaning “(carriage) for all”, and appeared in London in </a:t>
            </a:r>
            <a:r>
              <a:rPr lang="en-US" sz="2400" dirty="0" smtClean="0">
                <a:solidFill>
                  <a:schemeClr val="tx1"/>
                </a:solidFill>
                <a:latin typeface="Bookman Old Style" pitchFamily="18" charset="0"/>
              </a:rPr>
              <a:t>1829</a:t>
            </a:r>
          </a:p>
          <a:p>
            <a:pPr algn="l"/>
            <a:r>
              <a:rPr lang="en-US" sz="2400" b="1" dirty="0" smtClean="0">
                <a:solidFill>
                  <a:srgbClr val="FF0000"/>
                </a:solidFill>
                <a:latin typeface="Bookman Old Style" pitchFamily="18" charset="0"/>
              </a:rPr>
              <a:t>History of </a:t>
            </a:r>
            <a:r>
              <a:rPr lang="en-US" sz="2400" b="1" dirty="0" smtClean="0">
                <a:solidFill>
                  <a:srgbClr val="FF0000"/>
                </a:solidFill>
                <a:latin typeface="Bookman Old Style" pitchFamily="18" charset="0"/>
              </a:rPr>
              <a:t>Bus</a:t>
            </a:r>
          </a:p>
          <a:p>
            <a:pPr marL="457200" indent="-457200" algn="l">
              <a:buAutoNum type="arabicPeriod"/>
            </a:pPr>
            <a:r>
              <a:rPr lang="en-US" sz="2400" dirty="0" smtClean="0">
                <a:solidFill>
                  <a:srgbClr val="FF0000"/>
                </a:solidFill>
              </a:rPr>
              <a:t>Horse-drawn </a:t>
            </a:r>
            <a:r>
              <a:rPr lang="en-US" sz="2400" dirty="0" smtClean="0">
                <a:solidFill>
                  <a:srgbClr val="FF0000"/>
                </a:solidFill>
              </a:rPr>
              <a:t>buses were used from the </a:t>
            </a:r>
            <a:r>
              <a:rPr lang="en-US" sz="2400" dirty="0" smtClean="0">
                <a:solidFill>
                  <a:srgbClr val="FF0000"/>
                </a:solidFill>
              </a:rPr>
              <a:t>1820s</a:t>
            </a:r>
          </a:p>
          <a:p>
            <a:pPr marL="457200" indent="-457200" algn="l">
              <a:buAutoNum type="arabicPeriod"/>
            </a:pPr>
            <a:r>
              <a:rPr lang="en-US" sz="2400" dirty="0" smtClean="0">
                <a:solidFill>
                  <a:srgbClr val="FF0000"/>
                </a:solidFill>
              </a:rPr>
              <a:t>followed by steam buses in the </a:t>
            </a:r>
            <a:r>
              <a:rPr lang="en-US" sz="2400" dirty="0" smtClean="0">
                <a:solidFill>
                  <a:srgbClr val="FF0000"/>
                </a:solidFill>
              </a:rPr>
              <a:t>1830s</a:t>
            </a:r>
          </a:p>
          <a:p>
            <a:pPr marL="457200" indent="-457200" algn="l">
              <a:buAutoNum type="arabicPeriod"/>
            </a:pPr>
            <a:r>
              <a:rPr lang="en-US" sz="2400" dirty="0" smtClean="0">
                <a:solidFill>
                  <a:srgbClr val="FF0000"/>
                </a:solidFill>
              </a:rPr>
              <a:t>electric trolleybuses in </a:t>
            </a:r>
            <a:r>
              <a:rPr lang="en-US" sz="2400" dirty="0" smtClean="0">
                <a:solidFill>
                  <a:srgbClr val="FF0000"/>
                </a:solidFill>
              </a:rPr>
              <a:t>1882</a:t>
            </a:r>
          </a:p>
          <a:p>
            <a:pPr marL="457200" indent="-457200" algn="l">
              <a:buAutoNum type="arabicPeriod"/>
            </a:pPr>
            <a:r>
              <a:rPr lang="en-US" sz="2400" dirty="0" smtClean="0">
                <a:solidFill>
                  <a:srgbClr val="FF0000"/>
                </a:solidFill>
              </a:rPr>
              <a:t>The first internal combustion engine buses, or motor buses, were used in 1895</a:t>
            </a:r>
            <a:endParaRPr lang="en-US" sz="2400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>
                <a:latin typeface="Bookman Old Style" pitchFamily="18" charset="0"/>
              </a:rPr>
              <a:t>Types of Buses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US" sz="2400" b="1" dirty="0" smtClean="0"/>
              <a:t>School buses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2400" b="1" dirty="0" smtClean="0"/>
              <a:t>Coach buses</a:t>
            </a: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b="1" dirty="0" smtClean="0"/>
              <a:t>Public transit buses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b="1" dirty="0" smtClean="0"/>
              <a:t>Luxury </a:t>
            </a:r>
            <a:r>
              <a:rPr lang="en-US" sz="2400" b="1" dirty="0" err="1" smtClean="0"/>
              <a:t>Motorcoach</a:t>
            </a:r>
            <a:r>
              <a:rPr lang="en-US" sz="2400" b="1" dirty="0" smtClean="0"/>
              <a:t> </a:t>
            </a:r>
            <a:endParaRPr lang="en-US" sz="2400" b="1" dirty="0" smtClean="0"/>
          </a:p>
          <a:p>
            <a:pPr marL="457200" indent="-457200">
              <a:buAutoNum type="arabicPeriod"/>
            </a:pPr>
            <a:r>
              <a:rPr lang="en-US" sz="2400" b="1" dirty="0" smtClean="0"/>
              <a:t>Mini-Coach</a:t>
            </a:r>
          </a:p>
          <a:p>
            <a:pPr marL="457200" indent="-457200">
              <a:buAutoNum type="arabicPeriod"/>
            </a:pPr>
            <a:r>
              <a:rPr lang="en-US" sz="2400" b="1" dirty="0" smtClean="0"/>
              <a:t>Day (Executive) Coach </a:t>
            </a:r>
            <a:endParaRPr lang="en-US" sz="2400" b="1" dirty="0" smtClean="0"/>
          </a:p>
          <a:p>
            <a:pPr marL="457200" indent="-457200">
              <a:buAutoNum type="arabicPeriod"/>
            </a:pPr>
            <a:r>
              <a:rPr lang="en-US" sz="2400" b="1" dirty="0" smtClean="0"/>
              <a:t>Double-Decker Vehicle </a:t>
            </a:r>
            <a:endParaRPr lang="en-US" sz="2400" b="1" dirty="0" smtClean="0"/>
          </a:p>
          <a:p>
            <a:pPr marL="457200" indent="-457200">
              <a:buAutoNum type="arabicPeriod"/>
            </a:pPr>
            <a:r>
              <a:rPr lang="en-US" sz="2400" b="1" dirty="0" smtClean="0"/>
              <a:t>Wheelchair </a:t>
            </a:r>
            <a:r>
              <a:rPr lang="en-US" sz="2400" b="1" dirty="0" smtClean="0"/>
              <a:t>Accessible </a:t>
            </a:r>
            <a:r>
              <a:rPr lang="en-US" sz="2400" b="1" dirty="0" smtClean="0"/>
              <a:t>Vehicle </a:t>
            </a:r>
            <a:endParaRPr lang="en-US" sz="2400" b="1" dirty="0" smtClean="0"/>
          </a:p>
          <a:p>
            <a:pPr marL="457200" indent="-457200">
              <a:buAutoNum type="arabicPeriod"/>
            </a:pPr>
            <a:r>
              <a:rPr lang="en-US" sz="2400" b="1" dirty="0" smtClean="0"/>
              <a:t>Sleeper Coach </a:t>
            </a:r>
            <a:endParaRPr lang="en-US" sz="2400" b="1" dirty="0" smtClean="0"/>
          </a:p>
          <a:p>
            <a:pPr marL="457200" indent="-457200">
              <a:buAutoNum type="arabicPeriod"/>
            </a:pPr>
            <a:r>
              <a:rPr lang="en-US" sz="2400" b="1" dirty="0" smtClean="0"/>
              <a:t>Luxury Sedan </a:t>
            </a:r>
            <a:endParaRPr lang="en-US" sz="2400" b="1" dirty="0" smtClean="0"/>
          </a:p>
          <a:p>
            <a:pPr marL="457200" indent="-457200">
              <a:buAutoNum type="arabicPeriod"/>
            </a:pPr>
            <a:r>
              <a:rPr lang="en-US" sz="2400" b="1" dirty="0" smtClean="0"/>
              <a:t>Charter Bus / Deluxe Motor Coach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Charter Bus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905000"/>
            <a:ext cx="7010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latin typeface="Bookman Old Style" pitchFamily="18" charset="0"/>
              </a:rPr>
              <a:t>Entertainer / Sleeper / Tour Bus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752600"/>
            <a:ext cx="7620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>
                <a:latin typeface="Bookman Old Style" pitchFamily="18" charset="0"/>
              </a:rPr>
              <a:t>Executive Coach / Day Coach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905000"/>
            <a:ext cx="8001000" cy="2796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>
                <a:latin typeface="Bookman Old Style" pitchFamily="18" charset="0"/>
              </a:rPr>
              <a:t>Limo Bus / Party Bus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981200"/>
            <a:ext cx="7543800" cy="2720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latin typeface="Bookman Old Style" pitchFamily="18" charset="0"/>
              </a:rPr>
              <a:t>Double Decker Bus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752600"/>
            <a:ext cx="7239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Volvo Bus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828800"/>
            <a:ext cx="6172199" cy="281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Volvo Bus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057400"/>
            <a:ext cx="6324599" cy="3581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131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Bus Transportation</vt:lpstr>
      <vt:lpstr>Types of Buses </vt:lpstr>
      <vt:lpstr>Charter Bus</vt:lpstr>
      <vt:lpstr>Entertainer / Sleeper / Tour Bus </vt:lpstr>
      <vt:lpstr>Executive Coach / Day Coach </vt:lpstr>
      <vt:lpstr>Limo Bus / Party Bus </vt:lpstr>
      <vt:lpstr>Double Decker Bus </vt:lpstr>
      <vt:lpstr>Volvo Bus</vt:lpstr>
      <vt:lpstr>Volvo Bus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 Transportation</dc:title>
  <dc:creator/>
  <cp:lastModifiedBy>sjc</cp:lastModifiedBy>
  <cp:revision>5</cp:revision>
  <dcterms:created xsi:type="dcterms:W3CDTF">2006-08-16T00:00:00Z</dcterms:created>
  <dcterms:modified xsi:type="dcterms:W3CDTF">2014-09-03T02:52:16Z</dcterms:modified>
</cp:coreProperties>
</file>