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Bus Transportation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153400" cy="4343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</a:rPr>
              <a:t>bus</a:t>
            </a:r>
            <a:r>
              <a:rPr lang="en-US" sz="2400" dirty="0" smtClean="0">
                <a:solidFill>
                  <a:schemeClr val="tx1"/>
                </a:solidFill>
              </a:rPr>
              <a:t> is a road vehicle designed to carry many </a:t>
            </a:r>
            <a:r>
              <a:rPr lang="en-US" sz="2400" dirty="0" smtClean="0">
                <a:solidFill>
                  <a:schemeClr val="tx1"/>
                </a:solidFill>
              </a:rPr>
              <a:t>passengers.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  <a:latin typeface="Bookman Old Style" pitchFamily="18" charset="0"/>
              </a:rPr>
              <a:t>Bus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 is a clipped form of the Latin word </a:t>
            </a:r>
            <a:r>
              <a:rPr lang="en-US" sz="2400" i="1" dirty="0" smtClean="0">
                <a:solidFill>
                  <a:schemeClr val="tx1"/>
                </a:solidFill>
                <a:latin typeface="Bookman Old Style" pitchFamily="18" charset="0"/>
              </a:rPr>
              <a:t>omnibus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 meaning “(carriage) for all”, and appeared in London in 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</a:rPr>
              <a:t>1829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History of 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Bus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Horse-drawn </a:t>
            </a:r>
            <a:r>
              <a:rPr lang="en-US" sz="2400" dirty="0" smtClean="0">
                <a:solidFill>
                  <a:srgbClr val="FF0000"/>
                </a:solidFill>
              </a:rPr>
              <a:t>buses were used from the </a:t>
            </a:r>
            <a:r>
              <a:rPr lang="en-US" sz="2400" dirty="0" smtClean="0">
                <a:solidFill>
                  <a:srgbClr val="FF0000"/>
                </a:solidFill>
              </a:rPr>
              <a:t>1820s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followed by steam buses in the </a:t>
            </a:r>
            <a:r>
              <a:rPr lang="en-US" sz="2400" dirty="0" smtClean="0">
                <a:solidFill>
                  <a:srgbClr val="FF0000"/>
                </a:solidFill>
              </a:rPr>
              <a:t>1830s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electric trolleybuses in </a:t>
            </a:r>
            <a:r>
              <a:rPr lang="en-US" sz="2400" dirty="0" smtClean="0">
                <a:solidFill>
                  <a:srgbClr val="FF0000"/>
                </a:solidFill>
              </a:rPr>
              <a:t>1882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The first internal combustion engine buses, or motor buses, were used in 1895</a:t>
            </a:r>
            <a:endParaRPr lang="en-US" sz="24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Bookman Old Style" pitchFamily="18" charset="0"/>
              </a:rPr>
              <a:t>Types of Buses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School buses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400" b="1" dirty="0" smtClean="0"/>
              <a:t>Coach buses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Public transit buses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Luxury </a:t>
            </a:r>
            <a:r>
              <a:rPr lang="en-US" sz="2400" b="1" dirty="0" err="1" smtClean="0"/>
              <a:t>Motorcoach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Mini-Coach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Day (Executive) Coach 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Double-Decker Vehicle 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Wheelchair </a:t>
            </a:r>
            <a:r>
              <a:rPr lang="en-US" sz="2400" b="1" dirty="0" smtClean="0"/>
              <a:t>Accessible </a:t>
            </a:r>
            <a:r>
              <a:rPr lang="en-US" sz="2400" b="1" dirty="0" smtClean="0"/>
              <a:t>Vehicle 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Sleeper Coach 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Luxury Sedan 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Charter Bus / Deluxe Motor Coach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Charter Bus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7010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Bookman Old Style" pitchFamily="18" charset="0"/>
              </a:rPr>
              <a:t>Entertainer / Sleeper / Tour Bus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762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Bookman Old Style" pitchFamily="18" charset="0"/>
              </a:rPr>
              <a:t>Executive Coach / Day Coach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8001000" cy="279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Bookman Old Style" pitchFamily="18" charset="0"/>
              </a:rPr>
              <a:t>Limo Bus / Party Bus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7543800" cy="272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Bookman Old Style" pitchFamily="18" charset="0"/>
              </a:rPr>
              <a:t>Double Decker Bus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723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Volvo Bus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6172199" cy="281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Volvo Bus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6324599" cy="358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131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Bus Transportation</vt:lpstr>
      <vt:lpstr>Types of Buses </vt:lpstr>
      <vt:lpstr>Charter Bus</vt:lpstr>
      <vt:lpstr>Entertainer / Sleeper / Tour Bus </vt:lpstr>
      <vt:lpstr>Executive Coach / Day Coach </vt:lpstr>
      <vt:lpstr>Limo Bus / Party Bus </vt:lpstr>
      <vt:lpstr>Double Decker Bus </vt:lpstr>
      <vt:lpstr>Volvo Bus</vt:lpstr>
      <vt:lpstr>Volvo Bus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Transportation</dc:title>
  <dc:creator/>
  <cp:lastModifiedBy>sjc</cp:lastModifiedBy>
  <cp:revision>5</cp:revision>
  <dcterms:created xsi:type="dcterms:W3CDTF">2006-08-16T00:00:00Z</dcterms:created>
  <dcterms:modified xsi:type="dcterms:W3CDTF">2014-09-03T02:52:16Z</dcterms:modified>
</cp:coreProperties>
</file>